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Sora 1" panose="020B0604020202020204" charset="0"/>
      <p:regular r:id="rId17"/>
    </p:embeddedFont>
    <p:embeddedFont>
      <p:font typeface="Sora 2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2" d="100"/>
          <a:sy n="72" d="100"/>
        </p:scale>
        <p:origin x="126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‹nr.›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openxmlformats.org/officeDocument/2006/relationships/image" Target="../media/image13.pn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12" Type="http://schemas.openxmlformats.org/officeDocument/2006/relationships/image" Target="../media/image29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png"/><Relationship Id="rId9" Type="http://schemas.openxmlformats.org/officeDocument/2006/relationships/image" Target="../media/image3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svg"/><Relationship Id="rId5" Type="http://schemas.openxmlformats.org/officeDocument/2006/relationships/image" Target="../media/image38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7.svg"/><Relationship Id="rId18" Type="http://schemas.openxmlformats.org/officeDocument/2006/relationships/image" Target="../media/image50.png"/><Relationship Id="rId3" Type="http://schemas.openxmlformats.org/officeDocument/2006/relationships/image" Target="../media/image49.svg"/><Relationship Id="rId7" Type="http://schemas.openxmlformats.org/officeDocument/2006/relationships/image" Target="../media/image44.png"/><Relationship Id="rId12" Type="http://schemas.openxmlformats.org/officeDocument/2006/relationships/image" Target="../media/image47.png"/><Relationship Id="rId17" Type="http://schemas.openxmlformats.org/officeDocument/2006/relationships/image" Target="../media/image61.svg"/><Relationship Id="rId2" Type="http://schemas.openxmlformats.org/officeDocument/2006/relationships/image" Target="../media/image42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55.svg"/><Relationship Id="rId5" Type="http://schemas.openxmlformats.org/officeDocument/2006/relationships/image" Target="../media/image41.svg"/><Relationship Id="rId15" Type="http://schemas.openxmlformats.org/officeDocument/2006/relationships/image" Target="../media/image59.svg"/><Relationship Id="rId10" Type="http://schemas.openxmlformats.org/officeDocument/2006/relationships/image" Target="../media/image46.png"/><Relationship Id="rId19" Type="http://schemas.openxmlformats.org/officeDocument/2006/relationships/image" Target="../media/image63.svg"/><Relationship Id="rId4" Type="http://schemas.openxmlformats.org/officeDocument/2006/relationships/image" Target="../media/image37.png"/><Relationship Id="rId9" Type="http://schemas.openxmlformats.org/officeDocument/2006/relationships/image" Target="../media/image53.svg"/><Relationship Id="rId14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67.svg"/><Relationship Id="rId7" Type="http://schemas.openxmlformats.org/officeDocument/2006/relationships/image" Target="../media/image56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10" Type="http://schemas.openxmlformats.org/officeDocument/2006/relationships/image" Target="../media/image59.jpeg"/><Relationship Id="rId4" Type="http://schemas.openxmlformats.org/officeDocument/2006/relationships/image" Target="../media/image53.jpeg"/><Relationship Id="rId9" Type="http://schemas.openxmlformats.org/officeDocument/2006/relationships/image" Target="../media/image5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846135"/>
            <a:ext cx="18288000" cy="11979271"/>
          </a:xfrm>
          <a:custGeom>
            <a:avLst/>
            <a:gdLst/>
            <a:ahLst/>
            <a:cxnLst/>
            <a:rect l="l" t="t" r="r" b="b"/>
            <a:pathLst>
              <a:path w="18288000" h="11979271">
                <a:moveTo>
                  <a:pt x="0" y="0"/>
                </a:moveTo>
                <a:lnTo>
                  <a:pt x="18288000" y="0"/>
                </a:lnTo>
                <a:lnTo>
                  <a:pt x="18288000" y="11979270"/>
                </a:lnTo>
                <a:lnTo>
                  <a:pt x="0" y="119792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56" b="-856"/>
            </a:stretch>
          </a:blipFill>
        </p:spPr>
      </p:sp>
      <p:sp>
        <p:nvSpPr>
          <p:cNvPr id="3" name="Freeform 3"/>
          <p:cNvSpPr/>
          <p:nvPr/>
        </p:nvSpPr>
        <p:spPr>
          <a:xfrm rot="9626401" flipH="1">
            <a:off x="-2177500" y="-1553982"/>
            <a:ext cx="9052325" cy="3107965"/>
          </a:xfrm>
          <a:custGeom>
            <a:avLst/>
            <a:gdLst/>
            <a:ahLst/>
            <a:cxnLst/>
            <a:rect l="l" t="t" r="r" b="b"/>
            <a:pathLst>
              <a:path w="9052325" h="3107965">
                <a:moveTo>
                  <a:pt x="9052325" y="0"/>
                </a:moveTo>
                <a:lnTo>
                  <a:pt x="0" y="0"/>
                </a:lnTo>
                <a:lnTo>
                  <a:pt x="0" y="3107964"/>
                </a:lnTo>
                <a:lnTo>
                  <a:pt x="9052325" y="3107964"/>
                </a:lnTo>
                <a:lnTo>
                  <a:pt x="905232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0442576" flipV="1">
            <a:off x="9659400" y="9112469"/>
            <a:ext cx="9052325" cy="3107965"/>
          </a:xfrm>
          <a:custGeom>
            <a:avLst/>
            <a:gdLst/>
            <a:ahLst/>
            <a:cxnLst/>
            <a:rect l="l" t="t" r="r" b="b"/>
            <a:pathLst>
              <a:path w="9052325" h="3107965">
                <a:moveTo>
                  <a:pt x="0" y="3107965"/>
                </a:moveTo>
                <a:lnTo>
                  <a:pt x="9052324" y="3107965"/>
                </a:lnTo>
                <a:lnTo>
                  <a:pt x="9052324" y="0"/>
                </a:lnTo>
                <a:lnTo>
                  <a:pt x="0" y="0"/>
                </a:lnTo>
                <a:lnTo>
                  <a:pt x="0" y="3107965"/>
                </a:lnTo>
                <a:close/>
              </a:path>
            </a:pathLst>
          </a:custGeom>
          <a:blipFill>
            <a:blip r:embed="rId5">
              <a:alphaModFix amt="43000"/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39894" y="137491"/>
            <a:ext cx="2327105" cy="1164045"/>
          </a:xfrm>
          <a:custGeom>
            <a:avLst/>
            <a:gdLst/>
            <a:ahLst/>
            <a:cxnLst/>
            <a:rect l="l" t="t" r="r" b="b"/>
            <a:pathLst>
              <a:path w="2327105" h="1164045">
                <a:moveTo>
                  <a:pt x="0" y="0"/>
                </a:moveTo>
                <a:lnTo>
                  <a:pt x="2327104" y="0"/>
                </a:lnTo>
                <a:lnTo>
                  <a:pt x="2327104" y="1164044"/>
                </a:lnTo>
                <a:lnTo>
                  <a:pt x="0" y="11640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600729" y="137491"/>
            <a:ext cx="2680217" cy="3786131"/>
          </a:xfrm>
          <a:custGeom>
            <a:avLst/>
            <a:gdLst/>
            <a:ahLst/>
            <a:cxnLst/>
            <a:rect l="l" t="t" r="r" b="b"/>
            <a:pathLst>
              <a:path w="2680217" h="3786131">
                <a:moveTo>
                  <a:pt x="0" y="0"/>
                </a:moveTo>
                <a:lnTo>
                  <a:pt x="2680217" y="0"/>
                </a:lnTo>
                <a:lnTo>
                  <a:pt x="2680217" y="3786131"/>
                </a:lnTo>
                <a:lnTo>
                  <a:pt x="0" y="378613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963957" y="1206800"/>
            <a:ext cx="5221604" cy="2323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78"/>
              </a:lnSpc>
            </a:pPr>
            <a:r>
              <a:rPr lang="en-US" sz="13555">
                <a:solidFill>
                  <a:srgbClr val="FFFFFF"/>
                </a:solidFill>
                <a:latin typeface="Sora 1"/>
                <a:ea typeface="Sora 1"/>
                <a:cs typeface="Sora 1"/>
                <a:sym typeface="Sora 1"/>
              </a:rPr>
              <a:t>Veilig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11470"/>
            <a:ext cx="18288000" cy="10540027"/>
          </a:xfrm>
          <a:custGeom>
            <a:avLst/>
            <a:gdLst/>
            <a:ahLst/>
            <a:cxnLst/>
            <a:rect l="l" t="t" r="r" b="b"/>
            <a:pathLst>
              <a:path w="18288000" h="10540027">
                <a:moveTo>
                  <a:pt x="0" y="0"/>
                </a:moveTo>
                <a:lnTo>
                  <a:pt x="18288000" y="0"/>
                </a:lnTo>
                <a:lnTo>
                  <a:pt x="18288000" y="10540028"/>
                </a:lnTo>
                <a:lnTo>
                  <a:pt x="0" y="105400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821" b="-8345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7407903" y="57051"/>
            <a:ext cx="10880097" cy="8229600"/>
          </a:xfrm>
          <a:custGeom>
            <a:avLst/>
            <a:gdLst/>
            <a:ahLst/>
            <a:cxnLst/>
            <a:rect l="l" t="t" r="r" b="b"/>
            <a:pathLst>
              <a:path w="10880097" h="8229600">
                <a:moveTo>
                  <a:pt x="0" y="0"/>
                </a:moveTo>
                <a:lnTo>
                  <a:pt x="10880097" y="0"/>
                </a:lnTo>
                <a:lnTo>
                  <a:pt x="1088009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6103" b="-16103"/>
            </a:stretch>
          </a:blipFill>
        </p:spPr>
      </p:sp>
      <p:pic>
        <p:nvPicPr>
          <p:cNvPr id="4" name="Picture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8381" r="8381" b="5097"/>
          <a:stretch>
            <a:fillRect/>
          </a:stretch>
        </p:blipFill>
        <p:spPr>
          <a:xfrm>
            <a:off x="6126662" y="5748734"/>
            <a:ext cx="7052982" cy="4538266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 flipH="1">
            <a:off x="4664063" y="840171"/>
            <a:ext cx="7367449" cy="4908563"/>
          </a:xfrm>
          <a:custGeom>
            <a:avLst/>
            <a:gdLst/>
            <a:ahLst/>
            <a:cxnLst/>
            <a:rect l="l" t="t" r="r" b="b"/>
            <a:pathLst>
              <a:path w="7367449" h="4908563">
                <a:moveTo>
                  <a:pt x="7367449" y="0"/>
                </a:moveTo>
                <a:lnTo>
                  <a:pt x="0" y="0"/>
                </a:lnTo>
                <a:lnTo>
                  <a:pt x="0" y="4908563"/>
                </a:lnTo>
                <a:lnTo>
                  <a:pt x="7367449" y="4908563"/>
                </a:lnTo>
                <a:lnTo>
                  <a:pt x="7367449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7407903" y="698417"/>
            <a:ext cx="12685318" cy="8229600"/>
          </a:xfrm>
          <a:custGeom>
            <a:avLst/>
            <a:gdLst/>
            <a:ahLst/>
            <a:cxnLst/>
            <a:rect l="l" t="t" r="r" b="b"/>
            <a:pathLst>
              <a:path w="12685318" h="8229600">
                <a:moveTo>
                  <a:pt x="0" y="0"/>
                </a:moveTo>
                <a:lnTo>
                  <a:pt x="12685318" y="0"/>
                </a:lnTo>
                <a:lnTo>
                  <a:pt x="126853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861009" y="2936894"/>
            <a:ext cx="7367449" cy="4908563"/>
          </a:xfrm>
          <a:custGeom>
            <a:avLst/>
            <a:gdLst/>
            <a:ahLst/>
            <a:cxnLst/>
            <a:rect l="l" t="t" r="r" b="b"/>
            <a:pathLst>
              <a:path w="7367449" h="4908563">
                <a:moveTo>
                  <a:pt x="0" y="0"/>
                </a:moveTo>
                <a:lnTo>
                  <a:pt x="7367449" y="0"/>
                </a:lnTo>
                <a:lnTo>
                  <a:pt x="7367449" y="4908562"/>
                </a:lnTo>
                <a:lnTo>
                  <a:pt x="0" y="490856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-4717290" y="3152699"/>
            <a:ext cx="12685318" cy="8229600"/>
          </a:xfrm>
          <a:custGeom>
            <a:avLst/>
            <a:gdLst/>
            <a:ahLst/>
            <a:cxnLst/>
            <a:rect l="l" t="t" r="r" b="b"/>
            <a:pathLst>
              <a:path w="12685318" h="8229600">
                <a:moveTo>
                  <a:pt x="12685318" y="0"/>
                </a:moveTo>
                <a:lnTo>
                  <a:pt x="0" y="0"/>
                </a:lnTo>
                <a:lnTo>
                  <a:pt x="0" y="8229600"/>
                </a:lnTo>
                <a:lnTo>
                  <a:pt x="12685318" y="8229600"/>
                </a:lnTo>
                <a:lnTo>
                  <a:pt x="12685318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6328751" y="2936894"/>
            <a:ext cx="6234542" cy="4044659"/>
          </a:xfrm>
          <a:custGeom>
            <a:avLst/>
            <a:gdLst/>
            <a:ahLst/>
            <a:cxnLst/>
            <a:rect l="l" t="t" r="r" b="b"/>
            <a:pathLst>
              <a:path w="6234542" h="4044659">
                <a:moveTo>
                  <a:pt x="0" y="0"/>
                </a:moveTo>
                <a:lnTo>
                  <a:pt x="6234541" y="0"/>
                </a:lnTo>
                <a:lnTo>
                  <a:pt x="6234541" y="4044659"/>
                </a:lnTo>
                <a:lnTo>
                  <a:pt x="0" y="404465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935880" y="-818512"/>
            <a:ext cx="12352120" cy="8229600"/>
          </a:xfrm>
          <a:custGeom>
            <a:avLst/>
            <a:gdLst/>
            <a:ahLst/>
            <a:cxnLst/>
            <a:rect l="l" t="t" r="r" b="b"/>
            <a:pathLst>
              <a:path w="12352120" h="8229600">
                <a:moveTo>
                  <a:pt x="0" y="0"/>
                </a:moveTo>
                <a:lnTo>
                  <a:pt x="12352120" y="0"/>
                </a:lnTo>
                <a:lnTo>
                  <a:pt x="1235212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-753935" y="3296288"/>
            <a:ext cx="12352120" cy="8229600"/>
          </a:xfrm>
          <a:custGeom>
            <a:avLst/>
            <a:gdLst/>
            <a:ahLst/>
            <a:cxnLst/>
            <a:rect l="l" t="t" r="r" b="b"/>
            <a:pathLst>
              <a:path w="12352120" h="8229600">
                <a:moveTo>
                  <a:pt x="12352120" y="0"/>
                </a:moveTo>
                <a:lnTo>
                  <a:pt x="0" y="0"/>
                </a:lnTo>
                <a:lnTo>
                  <a:pt x="0" y="8229600"/>
                </a:lnTo>
                <a:lnTo>
                  <a:pt x="12352120" y="8229600"/>
                </a:lnTo>
                <a:lnTo>
                  <a:pt x="1235212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6024943" y="2445958"/>
            <a:ext cx="12375338" cy="8229600"/>
          </a:xfrm>
          <a:custGeom>
            <a:avLst/>
            <a:gdLst/>
            <a:ahLst/>
            <a:cxnLst/>
            <a:rect l="l" t="t" r="r" b="b"/>
            <a:pathLst>
              <a:path w="12375338" h="8229600">
                <a:moveTo>
                  <a:pt x="0" y="0"/>
                </a:moveTo>
                <a:lnTo>
                  <a:pt x="12375338" y="0"/>
                </a:lnTo>
                <a:lnTo>
                  <a:pt x="123753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>
            <a:off x="9562429" y="8040138"/>
            <a:ext cx="2883794" cy="2126798"/>
          </a:xfrm>
          <a:custGeom>
            <a:avLst/>
            <a:gdLst/>
            <a:ahLst/>
            <a:cxnLst/>
            <a:rect l="l" t="t" r="r" b="b"/>
            <a:pathLst>
              <a:path w="2883794" h="2126798">
                <a:moveTo>
                  <a:pt x="2883794" y="0"/>
                </a:moveTo>
                <a:lnTo>
                  <a:pt x="0" y="0"/>
                </a:lnTo>
                <a:lnTo>
                  <a:pt x="0" y="2126798"/>
                </a:lnTo>
                <a:lnTo>
                  <a:pt x="2883794" y="2126798"/>
                </a:lnTo>
                <a:lnTo>
                  <a:pt x="2883794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1598185" y="7942027"/>
            <a:ext cx="3510062" cy="2632546"/>
          </a:xfrm>
          <a:custGeom>
            <a:avLst/>
            <a:gdLst/>
            <a:ahLst/>
            <a:cxnLst/>
            <a:rect l="l" t="t" r="r" b="b"/>
            <a:pathLst>
              <a:path w="3510062" h="2632546">
                <a:moveTo>
                  <a:pt x="0" y="0"/>
                </a:moveTo>
                <a:lnTo>
                  <a:pt x="3510062" y="0"/>
                </a:lnTo>
                <a:lnTo>
                  <a:pt x="3510062" y="2632546"/>
                </a:lnTo>
                <a:lnTo>
                  <a:pt x="0" y="26325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29505" y="452566"/>
            <a:ext cx="7315200" cy="1993392"/>
          </a:xfrm>
          <a:custGeom>
            <a:avLst/>
            <a:gdLst/>
            <a:ahLst/>
            <a:cxnLst/>
            <a:rect l="l" t="t" r="r" b="b"/>
            <a:pathLst>
              <a:path w="7315200" h="1993392">
                <a:moveTo>
                  <a:pt x="0" y="0"/>
                </a:moveTo>
                <a:lnTo>
                  <a:pt x="7315200" y="0"/>
                </a:lnTo>
                <a:lnTo>
                  <a:pt x="7315200" y="1993392"/>
                </a:lnTo>
                <a:lnTo>
                  <a:pt x="0" y="19933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0" y="-4406061"/>
            <a:ext cx="18288000" cy="12184380"/>
          </a:xfrm>
          <a:custGeom>
            <a:avLst/>
            <a:gdLst/>
            <a:ahLst/>
            <a:cxnLst/>
            <a:rect l="l" t="t" r="r" b="b"/>
            <a:pathLst>
              <a:path w="18288000" h="12184380">
                <a:moveTo>
                  <a:pt x="0" y="0"/>
                </a:moveTo>
                <a:lnTo>
                  <a:pt x="18288000" y="0"/>
                </a:lnTo>
                <a:lnTo>
                  <a:pt x="18288000" y="12184380"/>
                </a:lnTo>
                <a:lnTo>
                  <a:pt x="0" y="1218438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598185" y="5269639"/>
            <a:ext cx="6689815" cy="5017361"/>
          </a:xfrm>
          <a:custGeom>
            <a:avLst/>
            <a:gdLst/>
            <a:ahLst/>
            <a:cxnLst/>
            <a:rect l="l" t="t" r="r" b="b"/>
            <a:pathLst>
              <a:path w="6689815" h="5017361">
                <a:moveTo>
                  <a:pt x="0" y="0"/>
                </a:moveTo>
                <a:lnTo>
                  <a:pt x="6689815" y="0"/>
                </a:lnTo>
                <a:lnTo>
                  <a:pt x="6689815" y="5017361"/>
                </a:lnTo>
                <a:lnTo>
                  <a:pt x="0" y="501736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0440" y="6201142"/>
            <a:ext cx="5544658" cy="3694128"/>
          </a:xfrm>
          <a:custGeom>
            <a:avLst/>
            <a:gdLst/>
            <a:ahLst/>
            <a:cxnLst/>
            <a:rect l="l" t="t" r="r" b="b"/>
            <a:pathLst>
              <a:path w="5544658" h="3694128">
                <a:moveTo>
                  <a:pt x="0" y="0"/>
                </a:moveTo>
                <a:lnTo>
                  <a:pt x="5544657" y="0"/>
                </a:lnTo>
                <a:lnTo>
                  <a:pt x="5544657" y="3694128"/>
                </a:lnTo>
                <a:lnTo>
                  <a:pt x="0" y="36941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891660" y="3971451"/>
            <a:ext cx="4246991" cy="2829558"/>
          </a:xfrm>
          <a:custGeom>
            <a:avLst/>
            <a:gdLst/>
            <a:ahLst/>
            <a:cxnLst/>
            <a:rect l="l" t="t" r="r" b="b"/>
            <a:pathLst>
              <a:path w="4246991" h="2829558">
                <a:moveTo>
                  <a:pt x="0" y="0"/>
                </a:moveTo>
                <a:lnTo>
                  <a:pt x="4246991" y="0"/>
                </a:lnTo>
                <a:lnTo>
                  <a:pt x="4246991" y="2829558"/>
                </a:lnTo>
                <a:lnTo>
                  <a:pt x="0" y="28295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913423" y="764606"/>
            <a:ext cx="4813275" cy="3206844"/>
          </a:xfrm>
          <a:custGeom>
            <a:avLst/>
            <a:gdLst/>
            <a:ahLst/>
            <a:cxnLst/>
            <a:rect l="l" t="t" r="r" b="b"/>
            <a:pathLst>
              <a:path w="4813275" h="3206844">
                <a:moveTo>
                  <a:pt x="0" y="0"/>
                </a:moveTo>
                <a:lnTo>
                  <a:pt x="4813274" y="0"/>
                </a:lnTo>
                <a:lnTo>
                  <a:pt x="4813274" y="3206845"/>
                </a:lnTo>
                <a:lnTo>
                  <a:pt x="0" y="320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225169" y="2160673"/>
            <a:ext cx="4485455" cy="2982827"/>
          </a:xfrm>
          <a:custGeom>
            <a:avLst/>
            <a:gdLst/>
            <a:ahLst/>
            <a:cxnLst/>
            <a:rect l="l" t="t" r="r" b="b"/>
            <a:pathLst>
              <a:path w="4485455" h="2982827">
                <a:moveTo>
                  <a:pt x="0" y="0"/>
                </a:moveTo>
                <a:lnTo>
                  <a:pt x="4485455" y="0"/>
                </a:lnTo>
                <a:lnTo>
                  <a:pt x="4485455" y="2982827"/>
                </a:lnTo>
                <a:lnTo>
                  <a:pt x="0" y="29828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386730" y="2160673"/>
            <a:ext cx="2904053" cy="3872070"/>
          </a:xfrm>
          <a:custGeom>
            <a:avLst/>
            <a:gdLst/>
            <a:ahLst/>
            <a:cxnLst/>
            <a:rect l="l" t="t" r="r" b="b"/>
            <a:pathLst>
              <a:path w="2904053" h="3872070">
                <a:moveTo>
                  <a:pt x="0" y="0"/>
                </a:moveTo>
                <a:lnTo>
                  <a:pt x="2904052" y="0"/>
                </a:lnTo>
                <a:lnTo>
                  <a:pt x="2904052" y="3872070"/>
                </a:lnTo>
                <a:lnTo>
                  <a:pt x="0" y="387207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6295" y="122032"/>
            <a:ext cx="7235719" cy="4820798"/>
          </a:xfrm>
          <a:custGeom>
            <a:avLst/>
            <a:gdLst/>
            <a:ahLst/>
            <a:cxnLst/>
            <a:rect l="l" t="t" r="r" b="b"/>
            <a:pathLst>
              <a:path w="7235719" h="4820798">
                <a:moveTo>
                  <a:pt x="0" y="0"/>
                </a:moveTo>
                <a:lnTo>
                  <a:pt x="7235718" y="0"/>
                </a:lnTo>
                <a:lnTo>
                  <a:pt x="7235718" y="4820798"/>
                </a:lnTo>
                <a:lnTo>
                  <a:pt x="0" y="482079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3366046" y="1914051"/>
            <a:ext cx="6176060" cy="4114800"/>
          </a:xfrm>
          <a:custGeom>
            <a:avLst/>
            <a:gdLst/>
            <a:ahLst/>
            <a:cxnLst/>
            <a:rect l="l" t="t" r="r" b="b"/>
            <a:pathLst>
              <a:path w="6176060" h="4114800">
                <a:moveTo>
                  <a:pt x="0" y="0"/>
                </a:moveTo>
                <a:lnTo>
                  <a:pt x="6176060" y="0"/>
                </a:lnTo>
                <a:lnTo>
                  <a:pt x="6176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365977" y="6801009"/>
            <a:ext cx="5094891" cy="3394471"/>
          </a:xfrm>
          <a:custGeom>
            <a:avLst/>
            <a:gdLst/>
            <a:ahLst/>
            <a:cxnLst/>
            <a:rect l="l" t="t" r="r" b="b"/>
            <a:pathLst>
              <a:path w="5094891" h="3394471">
                <a:moveTo>
                  <a:pt x="0" y="0"/>
                </a:moveTo>
                <a:lnTo>
                  <a:pt x="5094891" y="0"/>
                </a:lnTo>
                <a:lnTo>
                  <a:pt x="5094891" y="3394471"/>
                </a:lnTo>
                <a:lnTo>
                  <a:pt x="0" y="339447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945736" y="7328859"/>
            <a:ext cx="4138839" cy="2757501"/>
          </a:xfrm>
          <a:custGeom>
            <a:avLst/>
            <a:gdLst/>
            <a:ahLst/>
            <a:cxnLst/>
            <a:rect l="l" t="t" r="r" b="b"/>
            <a:pathLst>
              <a:path w="4138839" h="2757501">
                <a:moveTo>
                  <a:pt x="0" y="0"/>
                </a:moveTo>
                <a:lnTo>
                  <a:pt x="4138839" y="0"/>
                </a:lnTo>
                <a:lnTo>
                  <a:pt x="4138839" y="2757502"/>
                </a:lnTo>
                <a:lnTo>
                  <a:pt x="0" y="275750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8552389" y="4383444"/>
            <a:ext cx="2726055" cy="4114800"/>
          </a:xfrm>
          <a:custGeom>
            <a:avLst/>
            <a:gdLst/>
            <a:ahLst/>
            <a:cxnLst/>
            <a:rect l="l" t="t" r="r" b="b"/>
            <a:pathLst>
              <a:path w="2726055" h="4114800">
                <a:moveTo>
                  <a:pt x="0" y="0"/>
                </a:moveTo>
                <a:lnTo>
                  <a:pt x="2726055" y="0"/>
                </a:lnTo>
                <a:lnTo>
                  <a:pt x="272605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4563385" y="6801009"/>
            <a:ext cx="4364506" cy="2907852"/>
          </a:xfrm>
          <a:custGeom>
            <a:avLst/>
            <a:gdLst/>
            <a:ahLst/>
            <a:cxnLst/>
            <a:rect l="l" t="t" r="r" b="b"/>
            <a:pathLst>
              <a:path w="4364506" h="2907852">
                <a:moveTo>
                  <a:pt x="0" y="0"/>
                </a:moveTo>
                <a:lnTo>
                  <a:pt x="4364506" y="0"/>
                </a:lnTo>
                <a:lnTo>
                  <a:pt x="4364506" y="2907852"/>
                </a:lnTo>
                <a:lnTo>
                  <a:pt x="0" y="290785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598014"/>
            <a:ext cx="11124133" cy="5688986"/>
          </a:xfrm>
          <a:custGeom>
            <a:avLst/>
            <a:gdLst/>
            <a:ahLst/>
            <a:cxnLst/>
            <a:rect l="l" t="t" r="r" b="b"/>
            <a:pathLst>
              <a:path w="11124133" h="5688986">
                <a:moveTo>
                  <a:pt x="0" y="0"/>
                </a:moveTo>
                <a:lnTo>
                  <a:pt x="11124133" y="0"/>
                </a:lnTo>
                <a:lnTo>
                  <a:pt x="11124133" y="5688986"/>
                </a:lnTo>
                <a:lnTo>
                  <a:pt x="0" y="56889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562066" y="-770740"/>
            <a:ext cx="6862851" cy="4451890"/>
          </a:xfrm>
          <a:custGeom>
            <a:avLst/>
            <a:gdLst/>
            <a:ahLst/>
            <a:cxnLst/>
            <a:rect l="l" t="t" r="r" b="b"/>
            <a:pathLst>
              <a:path w="6862851" h="4451890">
                <a:moveTo>
                  <a:pt x="0" y="0"/>
                </a:moveTo>
                <a:lnTo>
                  <a:pt x="6862852" y="0"/>
                </a:lnTo>
                <a:lnTo>
                  <a:pt x="6862852" y="4451890"/>
                </a:lnTo>
                <a:lnTo>
                  <a:pt x="0" y="44518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256" b="-1256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301016" y="-127394"/>
            <a:ext cx="5863082" cy="5863082"/>
          </a:xfrm>
          <a:custGeom>
            <a:avLst/>
            <a:gdLst/>
            <a:ahLst/>
            <a:cxnLst/>
            <a:rect l="l" t="t" r="r" b="b"/>
            <a:pathLst>
              <a:path w="5863082" h="5863082">
                <a:moveTo>
                  <a:pt x="0" y="0"/>
                </a:moveTo>
                <a:lnTo>
                  <a:pt x="5863082" y="0"/>
                </a:lnTo>
                <a:lnTo>
                  <a:pt x="5863082" y="5863082"/>
                </a:lnTo>
                <a:lnTo>
                  <a:pt x="0" y="586308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2424918" y="0"/>
            <a:ext cx="5863082" cy="5863082"/>
          </a:xfrm>
          <a:custGeom>
            <a:avLst/>
            <a:gdLst/>
            <a:ahLst/>
            <a:cxnLst/>
            <a:rect l="l" t="t" r="r" b="b"/>
            <a:pathLst>
              <a:path w="5863082" h="5863082">
                <a:moveTo>
                  <a:pt x="0" y="0"/>
                </a:moveTo>
                <a:lnTo>
                  <a:pt x="5863082" y="0"/>
                </a:lnTo>
                <a:lnTo>
                  <a:pt x="5863082" y="5863082"/>
                </a:lnTo>
                <a:lnTo>
                  <a:pt x="0" y="58630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779313" y="5431249"/>
            <a:ext cx="7913503" cy="5280465"/>
          </a:xfrm>
          <a:custGeom>
            <a:avLst/>
            <a:gdLst/>
            <a:ahLst/>
            <a:cxnLst/>
            <a:rect l="l" t="t" r="r" b="b"/>
            <a:pathLst>
              <a:path w="7913503" h="5280465">
                <a:moveTo>
                  <a:pt x="0" y="0"/>
                </a:moveTo>
                <a:lnTo>
                  <a:pt x="7913504" y="0"/>
                </a:lnTo>
                <a:lnTo>
                  <a:pt x="7913504" y="5280465"/>
                </a:lnTo>
                <a:lnTo>
                  <a:pt x="0" y="528046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pic>
        <p:nvPicPr>
          <p:cNvPr id="7" name="Picture 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5384632" y="2161179"/>
            <a:ext cx="7722337" cy="435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39447" y="1166847"/>
            <a:ext cx="4027811" cy="4110011"/>
          </a:xfrm>
          <a:custGeom>
            <a:avLst/>
            <a:gdLst/>
            <a:ahLst/>
            <a:cxnLst/>
            <a:rect l="l" t="t" r="r" b="b"/>
            <a:pathLst>
              <a:path w="4027811" h="4110011">
                <a:moveTo>
                  <a:pt x="0" y="0"/>
                </a:moveTo>
                <a:lnTo>
                  <a:pt x="4027811" y="0"/>
                </a:lnTo>
                <a:lnTo>
                  <a:pt x="4027811" y="4110011"/>
                </a:lnTo>
                <a:lnTo>
                  <a:pt x="0" y="41100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522928" y="1633097"/>
            <a:ext cx="6529349" cy="7020805"/>
          </a:xfrm>
          <a:custGeom>
            <a:avLst/>
            <a:gdLst/>
            <a:ahLst/>
            <a:cxnLst/>
            <a:rect l="l" t="t" r="r" b="b"/>
            <a:pathLst>
              <a:path w="6529349" h="7020805">
                <a:moveTo>
                  <a:pt x="0" y="0"/>
                </a:moveTo>
                <a:lnTo>
                  <a:pt x="6529349" y="0"/>
                </a:lnTo>
                <a:lnTo>
                  <a:pt x="6529349" y="7020806"/>
                </a:lnTo>
                <a:lnTo>
                  <a:pt x="0" y="70208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570979" y="1359730"/>
            <a:ext cx="4578359" cy="4114800"/>
          </a:xfrm>
          <a:custGeom>
            <a:avLst/>
            <a:gdLst/>
            <a:ahLst/>
            <a:cxnLst/>
            <a:rect l="l" t="t" r="r" b="b"/>
            <a:pathLst>
              <a:path w="4578359" h="4114800">
                <a:moveTo>
                  <a:pt x="0" y="0"/>
                </a:moveTo>
                <a:lnTo>
                  <a:pt x="4578359" y="0"/>
                </a:lnTo>
                <a:lnTo>
                  <a:pt x="457835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501863" y="6028885"/>
            <a:ext cx="5258649" cy="2333526"/>
          </a:xfrm>
          <a:custGeom>
            <a:avLst/>
            <a:gdLst/>
            <a:ahLst/>
            <a:cxnLst/>
            <a:rect l="l" t="t" r="r" b="b"/>
            <a:pathLst>
              <a:path w="5258649" h="2333526">
                <a:moveTo>
                  <a:pt x="0" y="0"/>
                </a:moveTo>
                <a:lnTo>
                  <a:pt x="5258650" y="0"/>
                </a:lnTo>
                <a:lnTo>
                  <a:pt x="5258650" y="2333526"/>
                </a:lnTo>
                <a:lnTo>
                  <a:pt x="0" y="233352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3830254">
            <a:off x="9384098" y="5844437"/>
            <a:ext cx="3344210" cy="4114800"/>
          </a:xfrm>
          <a:custGeom>
            <a:avLst/>
            <a:gdLst/>
            <a:ahLst/>
            <a:cxnLst/>
            <a:rect l="l" t="t" r="r" b="b"/>
            <a:pathLst>
              <a:path w="3344210" h="4114800">
                <a:moveTo>
                  <a:pt x="0" y="0"/>
                </a:moveTo>
                <a:lnTo>
                  <a:pt x="3344210" y="0"/>
                </a:lnTo>
                <a:lnTo>
                  <a:pt x="33442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5960380" y="454377"/>
            <a:ext cx="7679698" cy="7566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dirty="0">
                <a:solidFill>
                  <a:srgbClr val="000000"/>
                </a:solidFill>
                <a:latin typeface="Sora 1"/>
                <a:ea typeface="Sora 1"/>
                <a:cs typeface="Sora 1"/>
                <a:sym typeface="Sora 1"/>
              </a:rPr>
              <a:t>Gevolgen van vuurwerk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37430" y="1283530"/>
            <a:ext cx="11092631" cy="641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brandwonden komen het meest voor (33%)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884186" y="5398330"/>
            <a:ext cx="7506070" cy="1261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gehoorschade, doofheid,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 slechthorendheid, oorsuizen,...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08804" y="8577703"/>
            <a:ext cx="4215796" cy="1282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blindheid</a:t>
            </a:r>
          </a:p>
          <a:p>
            <a:pPr algn="ctr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slechtziendheid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70979" y="7346089"/>
            <a:ext cx="5271641" cy="1899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amputatie van vingers,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functieverlies door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aantasting spieren,...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952898" y="2683416"/>
            <a:ext cx="2192371" cy="2192371"/>
          </a:xfrm>
          <a:custGeom>
            <a:avLst/>
            <a:gdLst/>
            <a:ahLst/>
            <a:cxnLst/>
            <a:rect l="l" t="t" r="r" b="b"/>
            <a:pathLst>
              <a:path w="2192371" h="2192371">
                <a:moveTo>
                  <a:pt x="0" y="0"/>
                </a:moveTo>
                <a:lnTo>
                  <a:pt x="2192371" y="0"/>
                </a:lnTo>
                <a:lnTo>
                  <a:pt x="2192371" y="2192371"/>
                </a:lnTo>
                <a:lnTo>
                  <a:pt x="0" y="21923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494065" y="1218839"/>
            <a:ext cx="7579929" cy="8150461"/>
          </a:xfrm>
          <a:custGeom>
            <a:avLst/>
            <a:gdLst/>
            <a:ahLst/>
            <a:cxnLst/>
            <a:rect l="l" t="t" r="r" b="b"/>
            <a:pathLst>
              <a:path w="7579929" h="8150461">
                <a:moveTo>
                  <a:pt x="0" y="0"/>
                </a:moveTo>
                <a:lnTo>
                  <a:pt x="7579929" y="0"/>
                </a:lnTo>
                <a:lnTo>
                  <a:pt x="7579929" y="8150461"/>
                </a:lnTo>
                <a:lnTo>
                  <a:pt x="0" y="815046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3467120">
            <a:off x="4832451" y="2365624"/>
            <a:ext cx="869669" cy="794660"/>
          </a:xfrm>
          <a:custGeom>
            <a:avLst/>
            <a:gdLst/>
            <a:ahLst/>
            <a:cxnLst/>
            <a:rect l="l" t="t" r="r" b="b"/>
            <a:pathLst>
              <a:path w="869669" h="794660">
                <a:moveTo>
                  <a:pt x="0" y="0"/>
                </a:moveTo>
                <a:lnTo>
                  <a:pt x="869670" y="0"/>
                </a:lnTo>
                <a:lnTo>
                  <a:pt x="869670" y="794661"/>
                </a:lnTo>
                <a:lnTo>
                  <a:pt x="0" y="79466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540521" y="2939058"/>
            <a:ext cx="3054711" cy="2917249"/>
          </a:xfrm>
          <a:custGeom>
            <a:avLst/>
            <a:gdLst/>
            <a:ahLst/>
            <a:cxnLst/>
            <a:rect l="l" t="t" r="r" b="b"/>
            <a:pathLst>
              <a:path w="3054711" h="2917249">
                <a:moveTo>
                  <a:pt x="0" y="0"/>
                </a:moveTo>
                <a:lnTo>
                  <a:pt x="3054711" y="0"/>
                </a:lnTo>
                <a:lnTo>
                  <a:pt x="3054711" y="2917249"/>
                </a:lnTo>
                <a:lnTo>
                  <a:pt x="0" y="291724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104064" y="4570835"/>
            <a:ext cx="1595252" cy="1581293"/>
          </a:xfrm>
          <a:custGeom>
            <a:avLst/>
            <a:gdLst/>
            <a:ahLst/>
            <a:cxnLst/>
            <a:rect l="l" t="t" r="r" b="b"/>
            <a:pathLst>
              <a:path w="1595252" h="1581293">
                <a:moveTo>
                  <a:pt x="0" y="0"/>
                </a:moveTo>
                <a:lnTo>
                  <a:pt x="1595251" y="0"/>
                </a:lnTo>
                <a:lnTo>
                  <a:pt x="1595251" y="1581293"/>
                </a:lnTo>
                <a:lnTo>
                  <a:pt x="0" y="15812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2921240" y="2945662"/>
            <a:ext cx="1965510" cy="1452021"/>
          </a:xfrm>
          <a:custGeom>
            <a:avLst/>
            <a:gdLst/>
            <a:ahLst/>
            <a:cxnLst/>
            <a:rect l="l" t="t" r="r" b="b"/>
            <a:pathLst>
              <a:path w="1965510" h="1452021">
                <a:moveTo>
                  <a:pt x="0" y="0"/>
                </a:moveTo>
                <a:lnTo>
                  <a:pt x="1965510" y="0"/>
                </a:lnTo>
                <a:lnTo>
                  <a:pt x="1965510" y="1452021"/>
                </a:lnTo>
                <a:lnTo>
                  <a:pt x="0" y="145202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402444" y="4094728"/>
            <a:ext cx="4534215" cy="4114800"/>
          </a:xfrm>
          <a:custGeom>
            <a:avLst/>
            <a:gdLst/>
            <a:ahLst/>
            <a:cxnLst/>
            <a:rect l="l" t="t" r="r" b="b"/>
            <a:pathLst>
              <a:path w="4534215" h="4114800">
                <a:moveTo>
                  <a:pt x="0" y="0"/>
                </a:moveTo>
                <a:lnTo>
                  <a:pt x="4534215" y="0"/>
                </a:lnTo>
                <a:lnTo>
                  <a:pt x="453421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flipH="1">
            <a:off x="14436069" y="3342663"/>
            <a:ext cx="2271086" cy="1484722"/>
          </a:xfrm>
          <a:custGeom>
            <a:avLst/>
            <a:gdLst/>
            <a:ahLst/>
            <a:cxnLst/>
            <a:rect l="l" t="t" r="r" b="b"/>
            <a:pathLst>
              <a:path w="2271086" h="1484722">
                <a:moveTo>
                  <a:pt x="2271086" y="0"/>
                </a:moveTo>
                <a:lnTo>
                  <a:pt x="0" y="0"/>
                </a:lnTo>
                <a:lnTo>
                  <a:pt x="0" y="1484722"/>
                </a:lnTo>
                <a:lnTo>
                  <a:pt x="2271086" y="1484722"/>
                </a:lnTo>
                <a:lnTo>
                  <a:pt x="2271086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5571612" y="7335999"/>
            <a:ext cx="2488701" cy="2140283"/>
          </a:xfrm>
          <a:custGeom>
            <a:avLst/>
            <a:gdLst/>
            <a:ahLst/>
            <a:cxnLst/>
            <a:rect l="l" t="t" r="r" b="b"/>
            <a:pathLst>
              <a:path w="2488701" h="2140283">
                <a:moveTo>
                  <a:pt x="0" y="0"/>
                </a:moveTo>
                <a:lnTo>
                  <a:pt x="2488701" y="0"/>
                </a:lnTo>
                <a:lnTo>
                  <a:pt x="2488701" y="2140283"/>
                </a:lnTo>
                <a:lnTo>
                  <a:pt x="0" y="214028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4952898" y="6723637"/>
            <a:ext cx="2288276" cy="3150811"/>
          </a:xfrm>
          <a:custGeom>
            <a:avLst/>
            <a:gdLst/>
            <a:ahLst/>
            <a:cxnLst/>
            <a:rect l="l" t="t" r="r" b="b"/>
            <a:pathLst>
              <a:path w="2288276" h="3150811">
                <a:moveTo>
                  <a:pt x="0" y="0"/>
                </a:moveTo>
                <a:lnTo>
                  <a:pt x="2288276" y="0"/>
                </a:lnTo>
                <a:lnTo>
                  <a:pt x="2288276" y="3150811"/>
                </a:lnTo>
                <a:lnTo>
                  <a:pt x="0" y="3150811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5059990" y="127155"/>
            <a:ext cx="8503610" cy="7566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dirty="0">
                <a:solidFill>
                  <a:srgbClr val="000000"/>
                </a:solidFill>
                <a:latin typeface="Sora 1"/>
                <a:ea typeface="Sora 1"/>
                <a:cs typeface="Sora 1"/>
                <a:sym typeface="Sora 1"/>
              </a:rPr>
              <a:t>Andere gevolgen en gevaren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0" y="708159"/>
            <a:ext cx="6849571" cy="1923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Op straat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overlast door lawaai,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gevaar voor brandstichting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4000" y="1142639"/>
            <a:ext cx="9144000" cy="1899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Dieren</a:t>
            </a:r>
          </a:p>
          <a:p>
            <a:pPr algn="ctr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stress door luide knallen,</a:t>
            </a:r>
          </a:p>
          <a:p>
            <a:pPr algn="ctr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weglopen, verstoren van winterslaap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03127" y="7950372"/>
            <a:ext cx="6248386" cy="1899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Gezondheid</a:t>
            </a:r>
          </a:p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slechte luchtkwaliteit,</a:t>
            </a:r>
          </a:p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vervuiling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40521" y="6902698"/>
            <a:ext cx="4849564" cy="2537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Voor hulpverleners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gooien van vuurwerk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=</a:t>
            </a:r>
          </a:p>
          <a:p>
            <a:pPr algn="ctr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Sora 2"/>
                <a:ea typeface="Sora 2"/>
                <a:cs typeface="Sora 2"/>
                <a:sym typeface="Sora 2"/>
              </a:rPr>
              <a:t>geweld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828800" y="1028700"/>
            <a:ext cx="14630400" cy="822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1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43483" y="-1017270"/>
            <a:ext cx="19431483" cy="13091962"/>
          </a:xfrm>
          <a:custGeom>
            <a:avLst/>
            <a:gdLst/>
            <a:ahLst/>
            <a:cxnLst/>
            <a:rect l="l" t="t" r="r" b="b"/>
            <a:pathLst>
              <a:path w="19431483" h="13091962">
                <a:moveTo>
                  <a:pt x="0" y="0"/>
                </a:moveTo>
                <a:lnTo>
                  <a:pt x="19431483" y="0"/>
                </a:lnTo>
                <a:lnTo>
                  <a:pt x="19431483" y="13091962"/>
                </a:lnTo>
                <a:lnTo>
                  <a:pt x="0" y="130919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4868427" cy="3237504"/>
          </a:xfrm>
          <a:custGeom>
            <a:avLst/>
            <a:gdLst/>
            <a:ahLst/>
            <a:cxnLst/>
            <a:rect l="l" t="t" r="r" b="b"/>
            <a:pathLst>
              <a:path w="4868427" h="3237504">
                <a:moveTo>
                  <a:pt x="0" y="0"/>
                </a:moveTo>
                <a:lnTo>
                  <a:pt x="4868427" y="0"/>
                </a:lnTo>
                <a:lnTo>
                  <a:pt x="4868427" y="3237504"/>
                </a:lnTo>
                <a:lnTo>
                  <a:pt x="0" y="32375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8116" y="3237504"/>
            <a:ext cx="2356098" cy="3543004"/>
          </a:xfrm>
          <a:custGeom>
            <a:avLst/>
            <a:gdLst/>
            <a:ahLst/>
            <a:cxnLst/>
            <a:rect l="l" t="t" r="r" b="b"/>
            <a:pathLst>
              <a:path w="2356098" h="3543004">
                <a:moveTo>
                  <a:pt x="0" y="0"/>
                </a:moveTo>
                <a:lnTo>
                  <a:pt x="2356097" y="0"/>
                </a:lnTo>
                <a:lnTo>
                  <a:pt x="2356097" y="3543004"/>
                </a:lnTo>
                <a:lnTo>
                  <a:pt x="0" y="35430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202967" y="2628707"/>
            <a:ext cx="5136809" cy="3428820"/>
          </a:xfrm>
          <a:custGeom>
            <a:avLst/>
            <a:gdLst/>
            <a:ahLst/>
            <a:cxnLst/>
            <a:rect l="l" t="t" r="r" b="b"/>
            <a:pathLst>
              <a:path w="5136809" h="3428820">
                <a:moveTo>
                  <a:pt x="0" y="0"/>
                </a:moveTo>
                <a:lnTo>
                  <a:pt x="5136809" y="0"/>
                </a:lnTo>
                <a:lnTo>
                  <a:pt x="5136809" y="3428820"/>
                </a:lnTo>
                <a:lnTo>
                  <a:pt x="0" y="34288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8984279" y="3651698"/>
            <a:ext cx="9959178" cy="6635302"/>
          </a:xfrm>
          <a:custGeom>
            <a:avLst/>
            <a:gdLst/>
            <a:ahLst/>
            <a:cxnLst/>
            <a:rect l="l" t="t" r="r" b="b"/>
            <a:pathLst>
              <a:path w="9959178" h="6635302">
                <a:moveTo>
                  <a:pt x="0" y="0"/>
                </a:moveTo>
                <a:lnTo>
                  <a:pt x="9959177" y="0"/>
                </a:lnTo>
                <a:lnTo>
                  <a:pt x="9959177" y="6635302"/>
                </a:lnTo>
                <a:lnTo>
                  <a:pt x="0" y="66353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369290" y="7395163"/>
            <a:ext cx="4804162" cy="3200773"/>
          </a:xfrm>
          <a:custGeom>
            <a:avLst/>
            <a:gdLst/>
            <a:ahLst/>
            <a:cxnLst/>
            <a:rect l="l" t="t" r="r" b="b"/>
            <a:pathLst>
              <a:path w="4804162" h="3200773">
                <a:moveTo>
                  <a:pt x="0" y="0"/>
                </a:moveTo>
                <a:lnTo>
                  <a:pt x="4804163" y="0"/>
                </a:lnTo>
                <a:lnTo>
                  <a:pt x="4804163" y="3200774"/>
                </a:lnTo>
                <a:lnTo>
                  <a:pt x="0" y="320077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196837" y="6780508"/>
            <a:ext cx="4964423" cy="3307547"/>
          </a:xfrm>
          <a:custGeom>
            <a:avLst/>
            <a:gdLst/>
            <a:ahLst/>
            <a:cxnLst/>
            <a:rect l="l" t="t" r="r" b="b"/>
            <a:pathLst>
              <a:path w="4964423" h="3307547">
                <a:moveTo>
                  <a:pt x="0" y="0"/>
                </a:moveTo>
                <a:lnTo>
                  <a:pt x="4964423" y="0"/>
                </a:lnTo>
                <a:lnTo>
                  <a:pt x="4964423" y="3307547"/>
                </a:lnTo>
                <a:lnTo>
                  <a:pt x="0" y="330754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023976" y="189571"/>
            <a:ext cx="3494792" cy="2332773"/>
          </a:xfrm>
          <a:custGeom>
            <a:avLst/>
            <a:gdLst/>
            <a:ahLst/>
            <a:cxnLst/>
            <a:rect l="l" t="t" r="r" b="b"/>
            <a:pathLst>
              <a:path w="3494792" h="2332773">
                <a:moveTo>
                  <a:pt x="0" y="0"/>
                </a:moveTo>
                <a:lnTo>
                  <a:pt x="3494791" y="0"/>
                </a:lnTo>
                <a:lnTo>
                  <a:pt x="3494791" y="2332773"/>
                </a:lnTo>
                <a:lnTo>
                  <a:pt x="0" y="233277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5026492" y="4497190"/>
            <a:ext cx="7097911" cy="2911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05"/>
              </a:lnSpc>
            </a:pPr>
            <a:r>
              <a:rPr lang="en-US" sz="8360" dirty="0" err="1">
                <a:solidFill>
                  <a:srgbClr val="D61313"/>
                </a:solidFill>
                <a:latin typeface="Sora 1"/>
                <a:ea typeface="Sora 1"/>
                <a:cs typeface="Sora 1"/>
                <a:sym typeface="Sora 1"/>
              </a:rPr>
              <a:t>Jouw</a:t>
            </a:r>
            <a:r>
              <a:rPr lang="en-US" sz="8360">
                <a:solidFill>
                  <a:srgbClr val="D61313"/>
                </a:solidFill>
                <a:latin typeface="Sora 1"/>
                <a:ea typeface="Sora 1"/>
                <a:cs typeface="Sora 1"/>
                <a:sym typeface="Sora 1"/>
              </a:rPr>
              <a:t> keuze</a:t>
            </a:r>
            <a:endParaRPr lang="en-US" sz="8360" dirty="0">
              <a:solidFill>
                <a:srgbClr val="D61313"/>
              </a:solidFill>
              <a:latin typeface="Sora 1"/>
              <a:ea typeface="Sora 1"/>
              <a:cs typeface="Sora 1"/>
              <a:sym typeface="Sora 1"/>
            </a:endParaRPr>
          </a:p>
          <a:p>
            <a:pPr algn="ctr">
              <a:lnSpc>
                <a:spcPts val="11705"/>
              </a:lnSpc>
            </a:pPr>
            <a:r>
              <a:rPr lang="en-US" sz="8360" dirty="0" err="1">
                <a:solidFill>
                  <a:srgbClr val="FFFFFF"/>
                </a:solidFill>
                <a:latin typeface="Sora 1"/>
                <a:ea typeface="Sora 1"/>
                <a:cs typeface="Sora 1"/>
                <a:sym typeface="Sora 1"/>
              </a:rPr>
              <a:t>Jouw</a:t>
            </a:r>
            <a:r>
              <a:rPr lang="en-US" sz="8360" dirty="0">
                <a:solidFill>
                  <a:srgbClr val="FFFFFF"/>
                </a:solidFill>
                <a:latin typeface="Sora 1"/>
                <a:ea typeface="Sora 1"/>
                <a:cs typeface="Sora 1"/>
                <a:sym typeface="Sora 1"/>
              </a:rPr>
              <a:t> </a:t>
            </a:r>
            <a:r>
              <a:rPr lang="en-US" sz="8360" dirty="0" err="1">
                <a:solidFill>
                  <a:srgbClr val="FFFFFF"/>
                </a:solidFill>
                <a:latin typeface="Sora 1"/>
                <a:ea typeface="Sora 1"/>
                <a:cs typeface="Sora 1"/>
                <a:sym typeface="Sora 1"/>
              </a:rPr>
              <a:t>feestje</a:t>
            </a:r>
            <a:endParaRPr lang="en-US" sz="8360" dirty="0">
              <a:solidFill>
                <a:srgbClr val="FFFFFF"/>
              </a:solidFill>
              <a:latin typeface="Sora 1"/>
              <a:ea typeface="Sora 1"/>
              <a:cs typeface="Sora 1"/>
              <a:sym typeface="Sora 1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E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dertiteld filmpje getuigenis vuurwerk Nederlan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0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</Words>
  <Application>Microsoft Office PowerPoint</Application>
  <PresentationFormat>Aangepast</PresentationFormat>
  <Paragraphs>26</Paragraphs>
  <Slides>11</Slides>
  <Notes>0</Notes>
  <HiddenSlides>0</HiddenSlides>
  <MMClips>5</MMClips>
  <ScaleCrop>false</ScaleCrop>
  <HeadingPairs>
    <vt:vector size="6" baseType="variant">
      <vt:variant>
        <vt:lpstr>Gebruikte lettertypen</vt:lpstr>
      </vt:variant>
      <vt:variant>
        <vt:i4>4</vt:i4>
      </vt:variant>
      <vt:variant>
        <vt:lpstr>Thema</vt:lpstr>
      </vt:variant>
      <vt:variant>
        <vt:i4>1</vt:i4>
      </vt:variant>
      <vt:variant>
        <vt:lpstr>Diatitels</vt:lpstr>
      </vt:variant>
      <vt:variant>
        <vt:i4>11</vt:i4>
      </vt:variant>
    </vt:vector>
  </HeadingPairs>
  <TitlesOfParts>
    <vt:vector size="16" baseType="lpstr">
      <vt:lpstr>Arial</vt:lpstr>
      <vt:lpstr>Calibri</vt:lpstr>
      <vt:lpstr>Sora 1</vt:lpstr>
      <vt:lpstr>Sora 2</vt:lpstr>
      <vt:lpstr>Office Theme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Veilig</dc:title>
  <cp:lastModifiedBy>Veerle De Decker</cp:lastModifiedBy>
  <cp:revision>11</cp:revision>
  <dcterms:created xsi:type="dcterms:W3CDTF">2006-08-16T00:00:00Z</dcterms:created>
  <dcterms:modified xsi:type="dcterms:W3CDTF">2025-08-27T13:34:52Z</dcterms:modified>
  <dc:identifier>DAGwxw0JtY8</dc:identifier>
</cp:coreProperties>
</file>